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43BC-C024-43A5-A25A-B961275DE07B}" type="datetimeFigureOut">
              <a:rPr lang="de-DE" smtClean="0"/>
              <a:pPr/>
              <a:t>17.01.2021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C2C9-8332-474A-8055-FB688109F38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rot="21600000">
            <a:off x="1043608" y="2529366"/>
            <a:ext cx="788436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cs-CZ" sz="6000" b="1" dirty="0">
                <a:solidFill>
                  <a:prstClr val="black"/>
                </a:solidFill>
              </a:rPr>
              <a:t>Pořádek slov po způsobových slovesech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cs-CZ" sz="2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Slovíčka 8. lekce">
            <a:hlinkClick r:id="" action="ppaction://media"/>
            <a:extLst>
              <a:ext uri="{FF2B5EF4-FFF2-40B4-BE49-F238E27FC236}">
                <a16:creationId xmlns:a16="http://schemas.microsoft.com/office/drawing/2014/main" id="{AE3B2EFE-9F1D-4631-ADE1-5D9869939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62068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9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741682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 Pořádek slov ve větě</a:t>
            </a:r>
            <a:endParaRPr lang="de-DE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9876" y="137268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3200" u="sng" dirty="0"/>
              <a:t>Přímý pořádek slov – </a:t>
            </a:r>
            <a:r>
              <a:rPr lang="cs-CZ" sz="3200" dirty="0"/>
              <a:t>podmět je na začátku věty.</a:t>
            </a:r>
            <a:endParaRPr lang="de-DE" sz="32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458821" y="2392384"/>
            <a:ext cx="8136904" cy="1080120"/>
            <a:chOff x="467544" y="3068960"/>
            <a:chExt cx="8136904" cy="1080120"/>
          </a:xfrm>
        </p:grpSpPr>
        <p:sp>
          <p:nvSpPr>
            <p:cNvPr id="5" name="Obdélník 4"/>
            <p:cNvSpPr/>
            <p:nvPr/>
          </p:nvSpPr>
          <p:spPr>
            <a:xfrm>
              <a:off x="467544" y="3284984"/>
              <a:ext cx="1368152" cy="7920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bg1"/>
                  </a:solidFill>
                </a:rPr>
                <a:t>PODMĚT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2051720" y="3140968"/>
              <a:ext cx="2088232" cy="10081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SLOVESO V URČITÉM TVARU</a:t>
              </a:r>
              <a:endParaRPr lang="de-DE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355976" y="3212976"/>
              <a:ext cx="1872208" cy="7078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OSTATNÍ VĚTNÉ ČLENY</a:t>
              </a:r>
              <a:endParaRPr lang="de-DE" sz="2000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6300192" y="3068960"/>
              <a:ext cx="2304256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/>
                <a:t>INFINITIV VÝZNAMOVÉHO SLOVESA</a:t>
              </a:r>
              <a:endParaRPr lang="de-DE" sz="2400" b="1" dirty="0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359532" y="3791697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3200" u="sng" dirty="0"/>
              <a:t>Nepřímý pořádek slov – </a:t>
            </a:r>
            <a:r>
              <a:rPr lang="cs-CZ" sz="3200" dirty="0"/>
              <a:t>věta začíná jiným členem než podmětem.</a:t>
            </a:r>
            <a:endParaRPr lang="de-DE" sz="3200" u="sng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419876" y="5038825"/>
            <a:ext cx="8208912" cy="1200329"/>
            <a:chOff x="395536" y="5445224"/>
            <a:chExt cx="8208912" cy="1200329"/>
          </a:xfrm>
        </p:grpSpPr>
        <p:sp>
          <p:nvSpPr>
            <p:cNvPr id="11" name="Obdélník 10"/>
            <p:cNvSpPr/>
            <p:nvPr/>
          </p:nvSpPr>
          <p:spPr>
            <a:xfrm>
              <a:off x="395536" y="5733256"/>
              <a:ext cx="172819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cs-CZ" b="1" dirty="0"/>
                <a:t>OSTATNÍ VĚTNÉ ČLENY</a:t>
              </a:r>
              <a:endParaRPr lang="de-DE" b="1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2483768" y="5517232"/>
              <a:ext cx="2664296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cs-CZ" sz="2400" b="1" dirty="0">
                  <a:solidFill>
                    <a:prstClr val="black"/>
                  </a:solidFill>
                </a:rPr>
                <a:t>SLOVESO V URČITÉM TVARU</a:t>
              </a:r>
              <a:endParaRPr lang="de-DE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004048" y="5517232"/>
              <a:ext cx="1322798" cy="83099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cs-CZ" sz="2400" b="1" dirty="0">
                  <a:solidFill>
                    <a:prstClr val="white"/>
                  </a:solidFill>
                </a:rPr>
                <a:t>PODMĚT</a:t>
              </a:r>
            </a:p>
            <a:p>
              <a:pPr lvl="0" algn="ctr"/>
              <a:endParaRPr lang="de-DE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6516216" y="5445224"/>
              <a:ext cx="2088232" cy="120032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cs-CZ" sz="2400" b="1" dirty="0">
                  <a:solidFill>
                    <a:schemeClr val="bg1"/>
                  </a:solidFill>
                </a:rPr>
                <a:t>INFINITIV VÝZNAMOVÉHO SLOVESA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60648"/>
            <a:ext cx="889248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Uspořádej větné členy třemi různými  způsoby.</a:t>
            </a:r>
            <a:endParaRPr lang="de-DE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76470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am</a:t>
            </a:r>
            <a:r>
              <a:rPr lang="cs-CZ" sz="3600" dirty="0"/>
              <a:t>  </a:t>
            </a:r>
            <a:r>
              <a:rPr lang="cs-CZ" sz="3600" dirty="0" err="1"/>
              <a:t>Montag</a:t>
            </a:r>
            <a:r>
              <a:rPr lang="cs-CZ" sz="3600" dirty="0"/>
              <a:t>        </a:t>
            </a:r>
            <a:r>
              <a:rPr lang="cs-CZ" sz="3600" dirty="0" err="1"/>
              <a:t>möchte</a:t>
            </a:r>
            <a:r>
              <a:rPr lang="cs-CZ" sz="3600" dirty="0"/>
              <a:t>         </a:t>
            </a:r>
            <a:r>
              <a:rPr lang="cs-CZ" sz="3600" dirty="0" err="1"/>
              <a:t>ich</a:t>
            </a:r>
            <a:r>
              <a:rPr lang="cs-CZ" sz="3600" dirty="0"/>
              <a:t>         </a:t>
            </a:r>
            <a:r>
              <a:rPr lang="cs-CZ" sz="3600" dirty="0" err="1"/>
              <a:t>fahren</a:t>
            </a:r>
            <a:r>
              <a:rPr lang="cs-CZ" sz="3600" dirty="0"/>
              <a:t>            nach        </a:t>
            </a:r>
            <a:r>
              <a:rPr lang="cs-CZ" sz="3600" dirty="0" err="1"/>
              <a:t>Frankreich</a:t>
            </a:r>
            <a:endParaRPr lang="de-DE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2924944"/>
            <a:ext cx="781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Ich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299695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tx2">
                    <a:lumMod val="50000"/>
                  </a:schemeClr>
                </a:solidFill>
              </a:rPr>
              <a:t>möchte</a:t>
            </a:r>
            <a:endParaRPr lang="de-D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67744" y="2564904"/>
            <a:ext cx="316835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nach </a:t>
            </a:r>
            <a:r>
              <a:rPr lang="cs-CZ" sz="3200" dirty="0" err="1"/>
              <a:t>Frankreich</a:t>
            </a:r>
            <a:endParaRPr lang="de-DE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64088" y="2636912"/>
            <a:ext cx="237626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sz="3600" dirty="0"/>
              <a:t>   </a:t>
            </a:r>
            <a:r>
              <a:rPr lang="cs-CZ" sz="3200" dirty="0" err="1"/>
              <a:t>im</a:t>
            </a:r>
            <a:r>
              <a:rPr lang="cs-CZ" sz="3200" dirty="0"/>
              <a:t> </a:t>
            </a:r>
            <a:r>
              <a:rPr lang="cs-CZ" sz="3200" dirty="0" err="1"/>
              <a:t>Herbst</a:t>
            </a:r>
            <a:endParaRPr lang="de-DE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380312" y="3068960"/>
            <a:ext cx="154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fahren</a:t>
            </a:r>
            <a:r>
              <a:rPr lang="cs-CZ" sz="3600" dirty="0"/>
              <a:t>.</a:t>
            </a:r>
            <a:endParaRPr lang="de-DE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4005064"/>
            <a:ext cx="288032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Nach </a:t>
            </a:r>
            <a:r>
              <a:rPr lang="cs-CZ" sz="3200" dirty="0" err="1"/>
              <a:t>Frankreich</a:t>
            </a:r>
            <a:endParaRPr lang="de-DE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915816" y="407707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tx2">
                    <a:lumMod val="50000"/>
                  </a:schemeClr>
                </a:solidFill>
              </a:rPr>
              <a:t>möchte</a:t>
            </a:r>
            <a:endParaRPr lang="de-D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499992" y="41490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FF0000"/>
                </a:solidFill>
              </a:rPr>
              <a:t>ich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292080" y="4077072"/>
            <a:ext cx="1872208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im</a:t>
            </a:r>
            <a:r>
              <a:rPr lang="cs-CZ" sz="3200" dirty="0"/>
              <a:t> </a:t>
            </a:r>
            <a:r>
              <a:rPr lang="cs-CZ" sz="3200" dirty="0" err="1"/>
              <a:t>Herbst</a:t>
            </a:r>
            <a:endParaRPr lang="de-DE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236296" y="3933056"/>
            <a:ext cx="154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fahren</a:t>
            </a:r>
            <a:r>
              <a:rPr lang="cs-CZ" sz="3600" dirty="0"/>
              <a:t>.</a:t>
            </a:r>
            <a:endParaRPr lang="de-DE" sz="3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9512" y="5373216"/>
            <a:ext cx="1872208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Im</a:t>
            </a:r>
            <a:r>
              <a:rPr lang="cs-CZ" sz="3200" dirty="0"/>
              <a:t> </a:t>
            </a:r>
            <a:r>
              <a:rPr lang="cs-CZ" sz="3200" dirty="0" err="1"/>
              <a:t>Herbst</a:t>
            </a:r>
            <a:endParaRPr lang="de-DE" sz="3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537321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tx2">
                    <a:lumMod val="50000"/>
                  </a:schemeClr>
                </a:solidFill>
              </a:rPr>
              <a:t>möchte</a:t>
            </a:r>
            <a:endParaRPr lang="de-D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419872" y="5301208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>
                <a:solidFill>
                  <a:srgbClr val="FF0000"/>
                </a:solidFill>
              </a:rPr>
              <a:t>ich</a:t>
            </a:r>
            <a:endParaRPr lang="de-DE" sz="32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211960" y="5373216"/>
            <a:ext cx="316835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nach </a:t>
            </a:r>
            <a:r>
              <a:rPr lang="cs-CZ" sz="3200" dirty="0" err="1"/>
              <a:t>Frankreich</a:t>
            </a:r>
            <a:endParaRPr lang="de-DE" sz="32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380312" y="5301208"/>
            <a:ext cx="154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fahren</a:t>
            </a:r>
            <a:r>
              <a:rPr lang="cs-CZ" sz="3600" dirty="0"/>
              <a:t>.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  <p:bldP spid="9" grpId="0" build="p" animBg="1"/>
      <p:bldP spid="10" grpId="0" build="p"/>
      <p:bldP spid="14" grpId="0" build="p" animBg="1"/>
      <p:bldP spid="16" grpId="0" build="p"/>
      <p:bldP spid="20" grpId="0" build="p" animBg="1"/>
      <p:bldP spid="21" grpId="0" build="p"/>
      <p:bldP spid="23" grpId="0" build="p" animBg="1"/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5048" y="2060848"/>
            <a:ext cx="774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heute</a:t>
            </a:r>
            <a:r>
              <a:rPr lang="cs-CZ" sz="3200" dirty="0"/>
              <a:t>     </a:t>
            </a:r>
            <a:r>
              <a:rPr lang="cs-CZ" sz="3200" dirty="0" err="1"/>
              <a:t>wir</a:t>
            </a:r>
            <a:r>
              <a:rPr lang="cs-CZ" sz="3200" dirty="0"/>
              <a:t>      </a:t>
            </a:r>
            <a:r>
              <a:rPr lang="cs-CZ" sz="3200" dirty="0" err="1"/>
              <a:t>spielen</a:t>
            </a:r>
            <a:r>
              <a:rPr lang="cs-CZ" sz="3200" dirty="0"/>
              <a:t>     </a:t>
            </a:r>
            <a:r>
              <a:rPr lang="cs-CZ" sz="3200" dirty="0" err="1"/>
              <a:t>möchten</a:t>
            </a:r>
            <a:r>
              <a:rPr lang="cs-CZ" sz="3200" dirty="0"/>
              <a:t>   </a:t>
            </a:r>
            <a:r>
              <a:rPr lang="cs-CZ" sz="3200" dirty="0" err="1"/>
              <a:t>Karten</a:t>
            </a:r>
            <a:endParaRPr lang="de-DE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2996952"/>
            <a:ext cx="93610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Wir</a:t>
            </a:r>
            <a:endParaRPr lang="de-DE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79912" y="4149080"/>
            <a:ext cx="93610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wir</a:t>
            </a:r>
            <a:endParaRPr lang="de-DE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63888" y="5373216"/>
            <a:ext cx="93610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wir</a:t>
            </a:r>
            <a:endParaRPr lang="de-DE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2996952"/>
            <a:ext cx="201622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möchten</a:t>
            </a:r>
            <a:endParaRPr lang="de-DE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63688" y="4077072"/>
            <a:ext cx="18722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möchten</a:t>
            </a:r>
            <a:endParaRPr lang="de-DE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19672" y="5373216"/>
            <a:ext cx="18722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möchten</a:t>
            </a:r>
            <a:endParaRPr lang="de-DE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48264" y="2996952"/>
            <a:ext cx="172819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spielen</a:t>
            </a:r>
            <a:r>
              <a:rPr lang="cs-CZ" sz="3600" dirty="0"/>
              <a:t>.</a:t>
            </a:r>
            <a:endParaRPr lang="de-DE" sz="3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88224" y="4149080"/>
            <a:ext cx="165618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spielen</a:t>
            </a:r>
            <a:r>
              <a:rPr lang="cs-CZ" sz="3600" dirty="0"/>
              <a:t>.</a:t>
            </a:r>
            <a:endParaRPr lang="de-DE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92280" y="5517232"/>
            <a:ext cx="165618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spielen</a:t>
            </a:r>
            <a:r>
              <a:rPr lang="cs-CZ" sz="3600" dirty="0"/>
              <a:t>.</a:t>
            </a:r>
            <a:endParaRPr lang="de-DE" sz="3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779912" y="2996952"/>
            <a:ext cx="14401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heute</a:t>
            </a:r>
            <a:endParaRPr lang="de-DE" sz="3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32040" y="4149080"/>
            <a:ext cx="136815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heute</a:t>
            </a:r>
            <a:endParaRPr lang="de-DE" sz="3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5301208"/>
            <a:ext cx="136815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Heute</a:t>
            </a:r>
            <a:endParaRPr lang="de-DE" sz="3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64088" y="2996952"/>
            <a:ext cx="1440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Karten</a:t>
            </a:r>
            <a:endParaRPr lang="de-DE" sz="3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79512" y="4005064"/>
            <a:ext cx="1440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Karten</a:t>
            </a:r>
            <a:endParaRPr lang="de-DE" sz="3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004048" y="5445224"/>
            <a:ext cx="1440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600" dirty="0" err="1"/>
              <a:t>Karten</a:t>
            </a:r>
            <a:endParaRPr lang="de-DE" sz="3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>
                    <a:lumMod val="95000"/>
                  </a:schemeClr>
                </a:solidFill>
              </a:rPr>
              <a:t>Všímej si – sloveso v určitém tvaru je   vždy          na 2. místě, infinitiv na konci věty.</a:t>
            </a:r>
            <a:endParaRPr lang="de-DE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83671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nach  </a:t>
            </a:r>
            <a:r>
              <a:rPr lang="cs-CZ" sz="3200" dirty="0" err="1"/>
              <a:t>Italien</a:t>
            </a:r>
            <a:r>
              <a:rPr lang="cs-CZ" sz="3200" dirty="0"/>
              <a:t>     </a:t>
            </a:r>
            <a:r>
              <a:rPr lang="cs-CZ" sz="3200" dirty="0" err="1"/>
              <a:t>ich</a:t>
            </a:r>
            <a:r>
              <a:rPr lang="cs-CZ" sz="3200" dirty="0"/>
              <a:t>    </a:t>
            </a:r>
            <a:r>
              <a:rPr lang="cs-CZ" sz="3200" dirty="0" err="1"/>
              <a:t>fahren</a:t>
            </a:r>
            <a:r>
              <a:rPr lang="cs-CZ" sz="3200" dirty="0"/>
              <a:t>   </a:t>
            </a:r>
            <a:r>
              <a:rPr lang="cs-CZ" sz="3200" dirty="0" err="1"/>
              <a:t>möchte</a:t>
            </a:r>
            <a:r>
              <a:rPr lang="cs-CZ" sz="3200" dirty="0"/>
              <a:t>      </a:t>
            </a:r>
            <a:r>
              <a:rPr lang="cs-CZ" sz="3200" dirty="0" err="1"/>
              <a:t>im</a:t>
            </a:r>
            <a:r>
              <a:rPr lang="cs-CZ" sz="3200" dirty="0"/>
              <a:t>  Sommer  </a:t>
            </a:r>
            <a:endParaRPr lang="de-DE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2060848"/>
            <a:ext cx="7200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Ich</a:t>
            </a:r>
            <a:endParaRPr lang="de-DE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11960" y="3501008"/>
            <a:ext cx="7200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ich</a:t>
            </a:r>
            <a:endParaRPr lang="de-DE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27984" y="5229200"/>
            <a:ext cx="7200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ich</a:t>
            </a:r>
            <a:endParaRPr lang="de-DE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2564904"/>
            <a:ext cx="15121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möchte</a:t>
            </a:r>
            <a:endParaRPr lang="de-DE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55776" y="3501008"/>
            <a:ext cx="15121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möchte</a:t>
            </a:r>
            <a:endParaRPr lang="de-DE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27784" y="5229200"/>
            <a:ext cx="15121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möchte</a:t>
            </a:r>
            <a:endParaRPr lang="de-DE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08304" y="1772816"/>
            <a:ext cx="136815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fahren</a:t>
            </a:r>
            <a:r>
              <a:rPr lang="cs-CZ" sz="3200" dirty="0"/>
              <a:t>.</a:t>
            </a:r>
            <a:endParaRPr lang="de-DE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380312" y="3429000"/>
            <a:ext cx="136815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fahren</a:t>
            </a:r>
            <a:r>
              <a:rPr lang="cs-CZ" sz="3200" dirty="0"/>
              <a:t>.</a:t>
            </a:r>
            <a:endParaRPr lang="de-DE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452320" y="5229200"/>
            <a:ext cx="136815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fahren</a:t>
            </a:r>
            <a:r>
              <a:rPr lang="cs-CZ" sz="3200" dirty="0"/>
              <a:t>.</a:t>
            </a:r>
            <a:endParaRPr lang="de-DE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2060848"/>
            <a:ext cx="21602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nach </a:t>
            </a:r>
            <a:r>
              <a:rPr lang="cs-CZ" sz="3200" dirty="0" err="1"/>
              <a:t>Italien</a:t>
            </a:r>
            <a:endParaRPr lang="de-DE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3501008"/>
            <a:ext cx="21602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Nach </a:t>
            </a:r>
            <a:r>
              <a:rPr lang="cs-CZ" sz="3200" dirty="0" err="1"/>
              <a:t>Italien</a:t>
            </a:r>
            <a:endParaRPr lang="de-DE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20072" y="5229200"/>
            <a:ext cx="21602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nach </a:t>
            </a:r>
            <a:r>
              <a:rPr lang="cs-CZ" sz="3200" dirty="0" err="1"/>
              <a:t>Italien</a:t>
            </a:r>
            <a:endParaRPr lang="de-DE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5157192"/>
            <a:ext cx="216024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Im</a:t>
            </a:r>
            <a:r>
              <a:rPr lang="cs-CZ" sz="3200" dirty="0"/>
              <a:t> Sommer</a:t>
            </a:r>
            <a:endParaRPr lang="de-DE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627784" y="2636912"/>
            <a:ext cx="216024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im</a:t>
            </a:r>
            <a:r>
              <a:rPr lang="cs-CZ" sz="3200" dirty="0"/>
              <a:t> Sommer</a:t>
            </a:r>
            <a:endParaRPr lang="de-DE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076056" y="3429000"/>
            <a:ext cx="216024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im</a:t>
            </a:r>
            <a:r>
              <a:rPr lang="cs-CZ" sz="3200" dirty="0"/>
              <a:t> Sommer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allAtOnce" animBg="1"/>
      <p:bldP spid="6" grpId="0" build="p" animBg="1"/>
      <p:bldP spid="7" grpId="0" build="p" animBg="1"/>
      <p:bldP spid="8" grpId="0" build="allAtOnce" animBg="1"/>
      <p:bldP spid="9" grpId="0" build="p" animBg="1"/>
      <p:bldP spid="10" grpId="0" build="p" animBg="1"/>
      <p:bldP spid="11" grpId="0" build="allAtOnce" animBg="1"/>
      <p:bldP spid="12" grpId="0" build="p" animBg="1"/>
      <p:bldP spid="13" grpId="0" build="p" animBg="1"/>
      <p:bldP spid="14" grpId="0" build="allAtOnce" animBg="1"/>
      <p:bldP spid="15" grpId="0" build="p" animBg="1"/>
      <p:bldP spid="16" grpId="0" build="p" animBg="1"/>
      <p:bldP spid="1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86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in den </a:t>
            </a:r>
            <a:r>
              <a:rPr lang="cs-CZ" sz="3200" dirty="0" err="1"/>
              <a:t>Ferien</a:t>
            </a:r>
            <a:r>
              <a:rPr lang="cs-CZ" sz="3200" dirty="0"/>
              <a:t>       </a:t>
            </a:r>
            <a:r>
              <a:rPr lang="cs-CZ" sz="3200" dirty="0" err="1"/>
              <a:t>möchte</a:t>
            </a:r>
            <a:r>
              <a:rPr lang="cs-CZ" sz="3200" dirty="0"/>
              <a:t>      nach  </a:t>
            </a:r>
            <a:r>
              <a:rPr lang="cs-CZ" sz="3200" dirty="0" err="1"/>
              <a:t>Dresden</a:t>
            </a:r>
            <a:r>
              <a:rPr lang="cs-CZ" sz="3200" dirty="0"/>
              <a:t>      </a:t>
            </a:r>
            <a:r>
              <a:rPr lang="cs-CZ" sz="3200" dirty="0" err="1"/>
              <a:t>ich</a:t>
            </a:r>
            <a:r>
              <a:rPr lang="cs-CZ" sz="3200" dirty="0"/>
              <a:t>        oder             </a:t>
            </a:r>
            <a:r>
              <a:rPr lang="cs-CZ" sz="3200" dirty="0" err="1"/>
              <a:t>fahren</a:t>
            </a:r>
            <a:r>
              <a:rPr lang="cs-CZ" sz="3200" dirty="0"/>
              <a:t>          nach  Berlin</a:t>
            </a:r>
            <a:endParaRPr lang="de-DE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20608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</a:t>
            </a:r>
            <a:endParaRPr lang="de-DE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412776"/>
            <a:ext cx="7200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Ich</a:t>
            </a:r>
            <a:endParaRPr lang="de-DE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83968" y="3501008"/>
            <a:ext cx="7200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ich</a:t>
            </a:r>
            <a:endParaRPr lang="de-DE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64288" y="5301208"/>
            <a:ext cx="7200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ich</a:t>
            </a:r>
            <a:endParaRPr lang="de-DE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71600" y="1412776"/>
            <a:ext cx="15121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möchte</a:t>
            </a:r>
            <a:endParaRPr lang="de-DE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55776" y="3501008"/>
            <a:ext cx="15121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möchte</a:t>
            </a:r>
            <a:endParaRPr lang="de-DE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436096" y="5229200"/>
            <a:ext cx="15121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möchte</a:t>
            </a:r>
            <a:endParaRPr lang="de-DE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2060848"/>
            <a:ext cx="136815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fahren</a:t>
            </a:r>
            <a:r>
              <a:rPr lang="cs-CZ" sz="3200" dirty="0"/>
              <a:t>.</a:t>
            </a:r>
            <a:endParaRPr lang="de-DE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452320" y="4077072"/>
            <a:ext cx="136815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fahren</a:t>
            </a:r>
            <a:r>
              <a:rPr lang="cs-CZ" sz="3200" dirty="0"/>
              <a:t>.</a:t>
            </a:r>
            <a:endParaRPr lang="de-DE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524328" y="6093296"/>
            <a:ext cx="136815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s-CZ" sz="3200" dirty="0" err="1"/>
              <a:t>fahren</a:t>
            </a:r>
            <a:r>
              <a:rPr lang="cs-CZ" sz="3200" dirty="0"/>
              <a:t>.</a:t>
            </a:r>
            <a:endParaRPr lang="de-DE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699792" y="1412776"/>
            <a:ext cx="244827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in den </a:t>
            </a:r>
            <a:r>
              <a:rPr lang="cs-CZ" sz="3200" dirty="0" err="1"/>
              <a:t>Ferien</a:t>
            </a:r>
            <a:endParaRPr lang="de-DE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79512" y="3501008"/>
            <a:ext cx="244827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In den </a:t>
            </a:r>
            <a:r>
              <a:rPr lang="cs-CZ" sz="3200" dirty="0" err="1"/>
              <a:t>Ferien</a:t>
            </a:r>
            <a:endParaRPr lang="de-DE" sz="3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860032" y="6021288"/>
            <a:ext cx="244827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in den </a:t>
            </a:r>
            <a:r>
              <a:rPr lang="cs-CZ" sz="3200" dirty="0" err="1"/>
              <a:t>Ferien</a:t>
            </a:r>
            <a:endParaRPr lang="de-DE" sz="3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907704" y="4149080"/>
            <a:ext cx="532859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nach </a:t>
            </a:r>
            <a:r>
              <a:rPr lang="cs-CZ" sz="3200" dirty="0" err="1"/>
              <a:t>Dresden</a:t>
            </a:r>
            <a:r>
              <a:rPr lang="cs-CZ" sz="3200" dirty="0"/>
              <a:t> oder nach Berlin</a:t>
            </a:r>
            <a:endParaRPr lang="de-DE" sz="3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91680" y="2060848"/>
            <a:ext cx="532859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nach </a:t>
            </a:r>
            <a:r>
              <a:rPr lang="cs-CZ" sz="3200" dirty="0" err="1"/>
              <a:t>Dresden</a:t>
            </a:r>
            <a:r>
              <a:rPr lang="cs-CZ" sz="3200" dirty="0"/>
              <a:t> oder nach Berlin</a:t>
            </a:r>
            <a:endParaRPr lang="de-DE" sz="3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0" y="5229200"/>
            <a:ext cx="532859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Nach </a:t>
            </a:r>
            <a:r>
              <a:rPr lang="cs-CZ" sz="3200" dirty="0" err="1"/>
              <a:t>Dresden</a:t>
            </a:r>
            <a:r>
              <a:rPr lang="cs-CZ" sz="3200" dirty="0"/>
              <a:t> oder nach Berlin</a:t>
            </a:r>
            <a:endParaRPr lang="de-DE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0" grpId="0" build="p" animBg="1"/>
      <p:bldP spid="13" grpId="0" build="p" animBg="1"/>
      <p:bldP spid="16" grpId="0" uiExpand="1" build="p" animBg="1"/>
      <p:bldP spid="20" grpId="0" uiExpand="1" build="p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239</TotalTime>
  <Words>215</Words>
  <Application>Microsoft Office PowerPoint</Application>
  <PresentationFormat>Předvádění na obrazovce (4:3)</PresentationFormat>
  <Paragraphs>79</Paragraphs>
  <Slides>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</dc:creator>
  <cp:lastModifiedBy>Světluše Pospíšilová</cp:lastModifiedBy>
  <cp:revision>29</cp:revision>
  <dcterms:created xsi:type="dcterms:W3CDTF">2012-01-18T12:15:54Z</dcterms:created>
  <dcterms:modified xsi:type="dcterms:W3CDTF">2021-01-17T14:47:32Z</dcterms:modified>
</cp:coreProperties>
</file>